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439400" cy="15119350"/>
  <p:notesSz cx="6858000" cy="9144000"/>
  <p:embeddedFontLst>
    <p:embeddedFont>
      <p:font typeface="Montserrat Medium" charset="0"/>
      <p:regular r:id="rId4"/>
      <p:bold r:id="rId5"/>
      <p:italic r:id="rId6"/>
      <p:boldItalic r:id="rId7"/>
    </p:embeddedFont>
    <p:embeddedFont>
      <p:font typeface="Montserrat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340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pos="6187">
          <p15:clr>
            <a:srgbClr val="747775"/>
          </p15:clr>
        </p15:guide>
        <p15:guide id="4" pos="3436">
          <p15:clr>
            <a:srgbClr val="747775"/>
          </p15:clr>
        </p15:guide>
        <p15:guide id="5" orient="horz" pos="36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3048" y="-36"/>
      </p:cViewPr>
      <p:guideLst>
        <p:guide orient="horz" pos="340"/>
        <p:guide orient="horz" pos="3658"/>
        <p:guide pos="340"/>
        <p:guide pos="6187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5502" y="685800"/>
            <a:ext cx="236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323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5887" y="2188777"/>
            <a:ext cx="9728100" cy="60339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5878" y="8331286"/>
            <a:ext cx="9728100" cy="2330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5878" y="3251601"/>
            <a:ext cx="9728100" cy="57720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5878" y="9266383"/>
            <a:ext cx="9728100" cy="38238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5878" y="6322709"/>
            <a:ext cx="9728100" cy="24747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45669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517307" y="3387853"/>
            <a:ext cx="4566900" cy="100431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5878" y="1633260"/>
            <a:ext cx="3206100" cy="22215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5878" y="4084913"/>
            <a:ext cx="3206100" cy="93462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9734" y="1323276"/>
            <a:ext cx="7270200" cy="120255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367"/>
            <a:ext cx="52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9175" tIns="159175" rIns="159175" bIns="15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3130" y="3625081"/>
            <a:ext cx="4618500" cy="4357500"/>
          </a:xfrm>
          <a:prstGeom prst="rect">
            <a:avLst/>
          </a:prstGeom>
        </p:spPr>
        <p:txBody>
          <a:bodyPr spcFirstLastPara="1" wrap="square" lIns="159175" tIns="159175" rIns="159175" bIns="159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3130" y="8240010"/>
            <a:ext cx="4618500" cy="3630600"/>
          </a:xfrm>
          <a:prstGeom prst="rect">
            <a:avLst/>
          </a:prstGeom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639587" y="2128514"/>
            <a:ext cx="4380900" cy="10862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5878" y="12436336"/>
            <a:ext cx="6849000" cy="17787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75" tIns="159175" rIns="159175" bIns="159175" anchor="ctr" anchorCtr="0">
            <a:norm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5" y="539475"/>
            <a:ext cx="4145701" cy="41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400" y="539475"/>
            <a:ext cx="4367724" cy="14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54400" y="1962675"/>
            <a:ext cx="4367700" cy="94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04.10.2024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Padiglione 152 Sala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Ore 11:00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01618" y="3362431"/>
            <a:ext cx="7613374" cy="156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500"/>
            </a:pPr>
            <a:r>
              <a:rPr lang="en-US" sz="2800" b="1" dirty="0">
                <a:latin typeface="Montserrat" panose="020B0604020202020204" charset="0"/>
              </a:rPr>
              <a:t>Setting Up Meeting of the SKILLS Project </a:t>
            </a:r>
            <a:r>
              <a:rPr lang="en-US" sz="2800" b="1" dirty="0" err="1">
                <a:latin typeface="Montserrat" panose="020B0604020202020204" charset="0"/>
              </a:rPr>
              <a:t>Crossborder</a:t>
            </a:r>
            <a:r>
              <a:rPr lang="en-US" sz="2800" b="1" dirty="0">
                <a:latin typeface="Montserrat" panose="020B0604020202020204" charset="0"/>
              </a:rPr>
              <a:t> Permanent Table</a:t>
            </a:r>
            <a:endParaRPr lang="it-IT" sz="2800" i="1" dirty="0">
              <a:latin typeface="Montserrat" panose="020B0604020202020204" charset="0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703092"/>
            <a:ext cx="10440003" cy="4230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53463" y="4803153"/>
            <a:ext cx="10001874" cy="920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-IT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11:00 – 11:15 | Welcome and </a:t>
            </a:r>
            <a:r>
              <a:rPr lang="it-IT" sz="2000" dirty="0" err="1">
                <a:solidFill>
                  <a:schemeClr val="dk1"/>
                </a:solidFill>
                <a:latin typeface="Montserrat Medium"/>
                <a:sym typeface="Montserrat Medium"/>
              </a:rPr>
              <a:t>institutional</a:t>
            </a:r>
            <a:r>
              <a:rPr lang="it-IT" sz="2000" dirty="0">
                <a:solidFill>
                  <a:schemeClr val="dk1"/>
                </a:solidFill>
                <a:latin typeface="Montserrat Medium"/>
                <a:sym typeface="Montserrat Medium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Montserrat Medium"/>
                <a:sym typeface="Montserrat Medium"/>
              </a:rPr>
              <a:t>greetings</a:t>
            </a:r>
            <a:r>
              <a:rPr lang="it-IT" sz="2000" dirty="0">
                <a:solidFill>
                  <a:schemeClr val="dk1"/>
                </a:solidFill>
                <a:latin typeface="Montserrat Medium"/>
                <a:sym typeface="Montserrat Medium"/>
              </a:rPr>
              <a:t> by </a:t>
            </a: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Authority of Puglia </a:t>
            </a:r>
            <a:r>
              <a:rPr lang="en-US" sz="2000" dirty="0" smtClean="0">
                <a:solidFill>
                  <a:schemeClr val="dk1"/>
                </a:solidFill>
                <a:latin typeface="Montserrat Medium"/>
                <a:sym typeface="Montserrat Medium"/>
              </a:rPr>
              <a:t>Region</a:t>
            </a:r>
          </a:p>
          <a:p>
            <a:pPr marL="457200" indent="-342900">
              <a:buClr>
                <a:schemeClr val="dk1"/>
              </a:buClr>
              <a:buSzPts val="1800"/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Sebastiano</a:t>
            </a:r>
            <a:r>
              <a:rPr lang="en-US" sz="20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Leo</a:t>
            </a:r>
            <a:r>
              <a:rPr lang="en-US" sz="20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Regional Minister for Education, Training and Work, </a:t>
            </a:r>
            <a:r>
              <a:rPr lang="en-US" sz="200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Puglia Region </a:t>
            </a:r>
            <a:endParaRPr lang="en-US" sz="2000" dirty="0" smtClean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indent="-342900">
              <a:buClr>
                <a:schemeClr val="dk1"/>
              </a:buClr>
              <a:buSzPts val="1800"/>
              <a:buFont typeface="Courier New" pitchFamily="49" charset="0"/>
              <a:buChar char="o"/>
            </a:pPr>
            <a:r>
              <a:rPr lang="it-IT" sz="20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Silvia </a:t>
            </a:r>
            <a:r>
              <a:rPr lang="it-IT" sz="2000" b="1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Pellegrini</a:t>
            </a:r>
            <a:r>
              <a:rPr lang="it-IT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Director of the Department of Labour market policies, </a:t>
            </a:r>
            <a:r>
              <a:rPr lang="it-IT" sz="20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Education</a:t>
            </a:r>
            <a:r>
              <a:rPr lang="it-IT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Training, Puglia Region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-IT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11:15  - 11:30 | </a:t>
            </a: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Opening Remarks by Lead Partner </a:t>
            </a:r>
            <a:endParaRPr lang="en-US" sz="2000" dirty="0" smtClean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ourier New" pitchFamily="49" charset="0"/>
              <a:buChar char="o"/>
            </a:pPr>
            <a:r>
              <a:rPr lang="it-IT" sz="20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Mirko </a:t>
            </a:r>
            <a:r>
              <a:rPr lang="it-IT" sz="2000" b="1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Đurović</a:t>
            </a:r>
            <a:r>
              <a:rPr lang="it-IT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Director of the </a:t>
            </a: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University of Montenegro – Institute of Marine Biology</a:t>
            </a:r>
          </a:p>
          <a:p>
            <a:pPr marL="114300" lvl="0">
              <a:buClr>
                <a:schemeClr val="dk1"/>
              </a:buClr>
              <a:buSzPts val="1800"/>
            </a:pPr>
            <a:endParaRPr lang="it-IT" sz="2000" dirty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11:30 – 12:30 </a:t>
            </a: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| Introduction of CBPT Members and Appointment of Chairperson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it-IT" sz="2000" dirty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12:30 – 12:35 | </a:t>
            </a:r>
            <a:r>
              <a:rPr lang="en-US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Presentation of the 4Helix Participatory Approach</a:t>
            </a:r>
            <a:r>
              <a:rPr lang="it-IT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it-IT" sz="20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12:35 - </a:t>
            </a:r>
            <a:r>
              <a:rPr lang="en-US" sz="2000" dirty="0" smtClean="0">
                <a:solidFill>
                  <a:schemeClr val="dk1"/>
                </a:solidFill>
                <a:latin typeface="Montserrat Medium"/>
                <a:sym typeface="Montserrat Medium"/>
              </a:rPr>
              <a:t>12:45 </a:t>
            </a: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| Defining Operational Procedures and Meeting Schedule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it-IT" sz="2000" dirty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12:45 – 13.00 | Identifying Key Priorities for CBPT's First Action Plan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13:00 - 13:15 | Roles and Responsibilities of CBPT Members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Montserrat Medium"/>
                <a:sym typeface="Montserrat Medium"/>
              </a:rPr>
              <a:t>13:15 - 13:30 | Next Steps and Conclusion</a:t>
            </a:r>
            <a:endParaRPr lang="it-IT" sz="2000" dirty="0">
              <a:solidFill>
                <a:schemeClr val="dk1"/>
              </a:solidFill>
              <a:latin typeface="Montserrat Medium"/>
              <a:sym typeface="Montserrat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4376" y="13887100"/>
            <a:ext cx="4367724" cy="29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651D515-590D-19EF-0C1A-50D92F974F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48050" y="14267247"/>
            <a:ext cx="851931" cy="35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147</Words>
  <Application>Microsoft Office PowerPoint</Application>
  <PresentationFormat>Personalizzato</PresentationFormat>
  <Paragraphs>22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Montserrat Medium</vt:lpstr>
      <vt:lpstr>Courier New</vt:lpstr>
      <vt:lpstr>Montserrat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Liberti</dc:creator>
  <cp:lastModifiedBy>Rosa Ferrara</cp:lastModifiedBy>
  <cp:revision>10</cp:revision>
  <dcterms:modified xsi:type="dcterms:W3CDTF">2024-09-20T11:31:56Z</dcterms:modified>
</cp:coreProperties>
</file>