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" charset="0"/>
      <p:italic r:id="rId4"/>
      <p:boldItalic r:id="rId5"/>
    </p:embeddedFont>
    <p:embeddedFont>
      <p:font typeface="Montserrat Medium" charset="0"/>
      <p:bold r:id="rId6"/>
      <p:italic r:id="rId7"/>
      <p:boldItalic r:id="rId8"/>
    </p:embeddedFont>
    <p:embeddedFont>
      <p:font typeface="Verdana" pitchFamily="34" charset="0"/>
      <p:regular r:id="rId9"/>
      <p:bold r:id="rId10"/>
      <p:italic r:id="rId11"/>
      <p:boldItalic r:id="rId12"/>
    </p:embeddedFont>
    <p:embeddedFont>
      <p:font typeface="Microsoft Tai Le" pitchFamily="34" charset="0"/>
      <p:regular r:id="rId13"/>
      <p:bold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jwLKb+UsJZCT6PsoGsFRq94AgL+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102" d="100"/>
          <a:sy n="102" d="100"/>
        </p:scale>
        <p:origin x="-836" y="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19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644739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  <p:grpSp>
        <p:nvGrpSpPr>
          <p:cNvPr id="9" name="Google Shape;9;p2"/>
          <p:cNvGrpSpPr/>
          <p:nvPr/>
        </p:nvGrpSpPr>
        <p:grpSpPr>
          <a:xfrm>
            <a:off x="367375" y="367375"/>
            <a:ext cx="8463250" cy="4408749"/>
            <a:chOff x="367375" y="367375"/>
            <a:chExt cx="8463250" cy="4408749"/>
          </a:xfrm>
        </p:grpSpPr>
        <p:pic>
          <p:nvPicPr>
            <p:cNvPr id="10" name="Google Shape;10;p2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5283450" y="367375"/>
              <a:ext cx="3526175" cy="11862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11;p2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367375" y="367375"/>
              <a:ext cx="4408749" cy="44087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5304450" y="4158550"/>
              <a:ext cx="3526175" cy="239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egione.puglia.it/web/speciale-fiera-202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"/>
          <p:cNvSpPr txBox="1"/>
          <p:nvPr/>
        </p:nvSpPr>
        <p:spPr>
          <a:xfrm>
            <a:off x="5216275" y="2598551"/>
            <a:ext cx="35955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Verdana"/>
              <a:buNone/>
            </a:pPr>
            <a:r>
              <a:rPr lang="it" sz="1200" i="0" u="none" strike="noStrike" cap="none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Bari, Fiera </a:t>
            </a:r>
            <a:r>
              <a:rPr lang="it" sz="1200" i="0" u="none" strike="noStrike" cap="none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del </a:t>
            </a:r>
            <a:r>
              <a:rPr lang="it" sz="1200" i="0" u="none" strike="noStrike" cap="none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Levante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Verdana"/>
              <a:buNone/>
            </a:pPr>
            <a:r>
              <a:rPr lang="it" sz="1200" i="0" u="none" strike="noStrike" cap="none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Padiglione </a:t>
            </a:r>
            <a:r>
              <a:rPr lang="it" sz="1200" i="0" u="none" strike="noStrike" cap="none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152 </a:t>
            </a:r>
            <a:r>
              <a:rPr lang="it" sz="1200" i="0" u="none" strike="noStrike" cap="none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– Sala 1</a:t>
            </a:r>
            <a:endParaRPr lang="it" sz="1200" i="0" u="none" strike="noStrike" cap="none"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Verdana"/>
              <a:buNone/>
            </a:pPr>
            <a:r>
              <a:rPr lang="it" sz="1200" b="1" i="0" u="none" strike="noStrike" cap="none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4 </a:t>
            </a:r>
            <a:r>
              <a:rPr lang="it" sz="1200" b="1" i="0" u="none" strike="noStrike" cap="none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ottobre </a:t>
            </a:r>
            <a:r>
              <a:rPr lang="it" sz="1200" b="1" i="0" u="none" strike="noStrike" cap="none" dirty="0" smtClean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2024 - Ore </a:t>
            </a:r>
            <a:r>
              <a:rPr lang="it" sz="1200" b="1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15.00</a:t>
            </a:r>
            <a:endParaRPr sz="1200" b="1" i="0" u="none" strike="noStrike" cap="none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" name="Google Shape;59;p1"/>
          <p:cNvSpPr txBox="1"/>
          <p:nvPr/>
        </p:nvSpPr>
        <p:spPr>
          <a:xfrm>
            <a:off x="5324287" y="3571028"/>
            <a:ext cx="3595500" cy="2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chemeClr val="dk1"/>
              </a:buClr>
              <a:buSzPts val="900"/>
            </a:pPr>
            <a:r>
              <a:rPr lang="it" sz="1000" b="0" i="0" u="none" strike="noStrike" cap="none" dirty="0" smtClean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Info </a:t>
            </a:r>
            <a:r>
              <a:rPr lang="it" sz="10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su </a:t>
            </a:r>
            <a:r>
              <a:rPr lang="it-IT" sz="1000" dirty="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hlinkClick r:id="rId3"/>
              </a:rPr>
              <a:t>regione.puglia.it/web/speciale-fiera-2024</a:t>
            </a:r>
            <a:endParaRPr sz="1000"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chemeClr val="dk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1" name="Google Shape;61;p1"/>
          <p:cNvSpPr txBox="1"/>
          <p:nvPr/>
        </p:nvSpPr>
        <p:spPr>
          <a:xfrm>
            <a:off x="5216275" y="1717249"/>
            <a:ext cx="3811524" cy="8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it" sz="1500" b="1" i="0" u="none" strike="noStrike" cap="none" dirty="0">
                <a:solidFill>
                  <a:schemeClr val="dk1"/>
                </a:solidFill>
                <a:highlight>
                  <a:srgbClr val="FFFFFF"/>
                </a:highlight>
                <a:latin typeface="Microsoft Tai Le" pitchFamily="34" charset="0"/>
                <a:ea typeface="Montserrat"/>
                <a:cs typeface="Microsoft Tai Le" pitchFamily="34" charset="0"/>
                <a:sym typeface="Montserrat"/>
              </a:rPr>
              <a:t>Interreg VI-A Grecia-Italia 2021-2027</a:t>
            </a:r>
          </a:p>
          <a:p>
            <a:pPr>
              <a:buSzPts val="1500"/>
            </a:pPr>
            <a:r>
              <a:rPr lang="it" sz="1500" b="1" dirty="0" smtClean="0">
                <a:solidFill>
                  <a:schemeClr val="dk1"/>
                </a:solidFill>
                <a:highlight>
                  <a:srgbClr val="FFFFFF"/>
                </a:highlight>
                <a:latin typeface="Microsoft Tai Le" pitchFamily="34" charset="0"/>
                <a:ea typeface="Montserrat"/>
                <a:cs typeface="Microsoft Tai Le" pitchFamily="34" charset="0"/>
                <a:sym typeface="Montserrat"/>
              </a:rPr>
              <a:t>1^ call / stage B - </a:t>
            </a:r>
            <a:r>
              <a:rPr lang="it" sz="1500" b="1" dirty="0">
                <a:solidFill>
                  <a:schemeClr val="tx1"/>
                </a:solidFill>
                <a:highlight>
                  <a:srgbClr val="FFFFFF"/>
                </a:highlight>
                <a:latin typeface="Microsoft Tai Le" pitchFamily="34" charset="0"/>
                <a:ea typeface="Montserrat"/>
                <a:cs typeface="Microsoft Tai Le" pitchFamily="34" charset="0"/>
                <a:sym typeface="Montserrat"/>
              </a:rPr>
              <a:t>Infoday per </a:t>
            </a:r>
            <a:endParaRPr lang="it" sz="1500" b="1" dirty="0" smtClean="0">
              <a:solidFill>
                <a:schemeClr val="tx1"/>
              </a:solidFill>
              <a:highlight>
                <a:srgbClr val="FFFFFF"/>
              </a:highlight>
              <a:latin typeface="Microsoft Tai Le" pitchFamily="34" charset="0"/>
              <a:ea typeface="Montserrat"/>
              <a:cs typeface="Microsoft Tai Le" pitchFamily="34" charset="0"/>
              <a:sym typeface="Montserrat"/>
            </a:endParaRPr>
          </a:p>
          <a:p>
            <a:pPr>
              <a:buSzPts val="1500"/>
            </a:pPr>
            <a:r>
              <a:rPr lang="it" sz="1500" b="1" dirty="0" smtClean="0">
                <a:solidFill>
                  <a:schemeClr val="tx1"/>
                </a:solidFill>
                <a:highlight>
                  <a:srgbClr val="FFFFFF"/>
                </a:highlight>
                <a:latin typeface="Microsoft Tai Le" pitchFamily="34" charset="0"/>
                <a:ea typeface="Montserrat"/>
                <a:cs typeface="Microsoft Tai Le" pitchFamily="34" charset="0"/>
                <a:sym typeface="Montserrat"/>
              </a:rPr>
              <a:t>potenziali </a:t>
            </a:r>
            <a:r>
              <a:rPr lang="it" sz="1500" b="1" dirty="0">
                <a:solidFill>
                  <a:schemeClr val="tx1"/>
                </a:solidFill>
                <a:highlight>
                  <a:srgbClr val="FFFFFF"/>
                </a:highlight>
                <a:latin typeface="Microsoft Tai Le" pitchFamily="34" charset="0"/>
                <a:ea typeface="Montserrat"/>
                <a:cs typeface="Microsoft Tai Le" pitchFamily="34" charset="0"/>
                <a:sym typeface="Montserrat"/>
              </a:rPr>
              <a:t>beneficiari Capofila (LBs)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1" i="0" u="none" strike="noStrike" cap="none" dirty="0">
              <a:solidFill>
                <a:schemeClr val="dk2"/>
              </a:solidFill>
              <a:latin typeface="Microsoft Tai Le" pitchFamily="34" charset="0"/>
              <a:ea typeface="Montserrat"/>
              <a:cs typeface="Microsoft Tai Le" pitchFamily="34" charset="0"/>
              <a:sym typeface="Montserrat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275" y="4515966"/>
            <a:ext cx="1299941" cy="4126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38</Words>
  <Application>Microsoft Office PowerPoint</Application>
  <PresentationFormat>Presentazione su schermo (16:9)</PresentationFormat>
  <Paragraphs>7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Montserrat</vt:lpstr>
      <vt:lpstr>Montserrat Medium</vt:lpstr>
      <vt:lpstr>Verdana</vt:lpstr>
      <vt:lpstr>Microsoft Tai Le</vt:lpstr>
      <vt:lpstr>Simple Light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Maristella</dc:creator>
  <cp:lastModifiedBy>maristella mantuano</cp:lastModifiedBy>
  <cp:revision>4</cp:revision>
  <dcterms:modified xsi:type="dcterms:W3CDTF">2024-09-21T20:43:18Z</dcterms:modified>
</cp:coreProperties>
</file>